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118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Bài tập PowerPoint 08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Chèn Video và Âm thanh</a:t>
            </a:r>
          </a:p>
        </p:txBody>
      </p:sp>
      <p:pic>
        <p:nvPicPr>
          <p:cNvPr id="4" name="Recording-2025-10-01-060806">
            <a:hlinkClick r:id="" action="ppaction://media"/>
            <a:extLst>
              <a:ext uri="{FF2B5EF4-FFF2-40B4-BE49-F238E27FC236}">
                <a16:creationId xmlns:a16="http://schemas.microsoft.com/office/drawing/2014/main" id="{C573DDB4-F9EE-4C1D-9E48-CA3E32248D4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21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143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Video minh họa</a:t>
            </a:r>
          </a:p>
        </p:txBody>
      </p:sp>
      <p:pic>
        <p:nvPicPr>
          <p:cNvPr id="6" name="Video 5" title="Different Vegetables">
            <a:hlinkClick r:id="" action="ppaction://media"/>
            <a:extLst>
              <a:ext uri="{FF2B5EF4-FFF2-40B4-BE49-F238E27FC236}">
                <a16:creationId xmlns:a16="http://schemas.microsoft.com/office/drawing/2014/main" id="{CE3E2706-9CD8-4615-B82C-17F3FC5BD4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5920" y="1738074"/>
            <a:ext cx="6012180" cy="33818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12</Words>
  <Application>Microsoft Office PowerPoint</Application>
  <PresentationFormat>On-screen Show (4:3)</PresentationFormat>
  <Paragraphs>3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Bài tập PowerPoint 08</vt:lpstr>
      <vt:lpstr>Video minh họa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tập PowerPoint 08</dc:title>
  <dc:subject/>
  <dc:creator/>
  <cp:keywords/>
  <dc:description>generated using python-pptx</dc:description>
  <cp:lastModifiedBy>K H</cp:lastModifiedBy>
  <cp:revision>2</cp:revision>
  <dcterms:created xsi:type="dcterms:W3CDTF">2013-01-27T09:14:16Z</dcterms:created>
  <dcterms:modified xsi:type="dcterms:W3CDTF">2025-09-30T23:09:41Z</dcterms:modified>
  <cp:category/>
</cp:coreProperties>
</file>

<file path=docProps/thumbnail.jpeg>
</file>